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7" autoAdjust="0"/>
    <p:restoredTop sz="94660"/>
  </p:normalViewPr>
  <p:slideViewPr>
    <p:cSldViewPr snapToGrid="0">
      <p:cViewPr varScale="1">
        <p:scale>
          <a:sx n="68" d="100"/>
          <a:sy n="68" d="100"/>
        </p:scale>
        <p:origin x="9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525D9-25F4-88D9-3012-453136BB5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031D6-553A-7009-0506-D2BA4353C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D3674-8027-EA10-1932-2D03B8AD9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28/11/2024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58DA5-1C68-1035-847F-90472E470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E37D6-DCEE-4381-8C73-740AE2B5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87903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09AF0-BD53-8B21-F06C-740A03C8C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9D29C8-D725-5DC8-B756-7CB95C807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02F8F-349E-5539-BFCD-13874D5FF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28/11/2024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489F9-D7A3-E2E0-0045-DD71F90E7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82AB4-E133-28BD-F4DF-1C609A04D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46089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DC2070-E256-6F9D-D533-A958980C4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8C48B8-E389-4B91-FBFE-D84FF01440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F32F3-03AE-8F18-877C-9BB9EA0B3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28/11/2024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55933-5555-57A6-213D-2F5A8D8A8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1D467-C183-B37C-3382-BAD9755A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23319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54E39-7231-EA35-E789-700E7BCE9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7281B-DE3D-7B3C-4E77-75848A7D3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50E-8A31-BA6C-DF0D-F3E2B3B8E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28/11/2024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78365-DD62-8537-8A18-99D4BD9EA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0DFB9-E1B4-C3D4-5495-2A794D803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10893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2F1-0276-9990-516F-D947A4EC9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5B3264-02A9-3033-9FFC-42EC17157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06073-24F8-016E-182E-3B4148480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28/11/2024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0A284-9F63-1DF6-F88A-E7046535E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0EBBF-EE90-A4C0-5EB9-5CCF41597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93596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EC806-83F1-013A-BE28-7A07C6A9D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8BED7-38A3-1393-988C-8BB845C2A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B1C201-3B1D-DA04-818F-AFFD0029D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07B26-0DD6-F5D2-F1A9-9114DF120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28/11/2024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9DA9B8-C436-E1D0-C6C8-4B016EBE1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AED517-CCD1-A652-DE34-9083911E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67406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E51C-12DB-0BB1-2C8B-708A82A9F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31628-7887-3236-7D12-F280DA75A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46FA27-2013-6262-C1E2-F731752C21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616AFD-158F-D3BF-71D6-EDCC582C1F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B4E981-A49C-CC85-899B-E48AE788ED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FEF5D6-2839-4F2F-13D2-9F4C72BA5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28/11/2024</a:t>
            </a:fld>
            <a:endParaRPr lang="es-P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010B9C-AAE6-60B8-7975-5F326E188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F0478F-3FE8-87D5-595F-420A17821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3672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78020-BC52-D298-1E1A-936DE6B1F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1D67A7-BE87-54FE-FB62-629F90BD5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28/11/2024</a:t>
            </a:fld>
            <a:endParaRPr lang="es-P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5A8960-D54E-3A3A-7B6A-7FA5D0FE7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E6C5D-AAC9-810E-288E-3EC90AC5C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04867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1B408C-DFB6-F794-5D0C-816D29454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28/11/2024</a:t>
            </a:fld>
            <a:endParaRPr lang="es-P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BECDBE-3D65-E0AE-FD04-8F2330DD4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F7308-374A-816F-9A85-41548BBC1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07579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A746E-65B7-7A9D-2569-8A74CE419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5F31A-1164-9D7C-E723-3EC17B0FE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00B61-6282-0DFB-F161-43F44BCEC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B485E-3BD5-FD42-FC85-429DC2BDC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28/11/2024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32B38E-6D7E-68E6-41E7-BB60D1A22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A69B54-5D8E-7EC2-D48F-DFA698CB4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57645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58594-B63A-5045-C9C9-A5E5F7D14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2390E3-66C5-1788-90D6-670F36DCAE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F75D1-CEDF-1C87-A01D-E1CC0C242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D6F4E1-DE1B-85EC-E026-326C27AA3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28/11/2024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5E10F5-5A42-5C91-F4AB-DA7982014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EFE59-F639-3CE1-7776-1033DB245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14212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E598EC-A0BA-2184-7925-AD4BD78CE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60F03-54B3-2830-BC08-3F76C6C044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3FE18-650B-321E-8726-ACAA829BA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B0FE1-C6BD-4F13-8CF7-B87C95F9BE96}" type="datetimeFigureOut">
              <a:rPr lang="es-PE" smtClean="0"/>
              <a:t>28/11/2024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28CF2-1557-090F-8D4D-9AD2722CD5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8F85B-F39A-01E9-1709-B7E5FD9C6A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6822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5F1E8E-4DD7-B8B3-85AB-879679135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904" y="642694"/>
            <a:ext cx="6540741" cy="42778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A28CD9-7625-748F-7F05-DA7CDB4C3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850" y="642694"/>
            <a:ext cx="2892054" cy="42778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B308EB-219B-47F4-EA77-29E570259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758" y="5301650"/>
            <a:ext cx="3784484" cy="122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208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7CFDB-7FDB-78D7-118F-49001DD30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E385F8-B92E-95C8-5B0C-B94739A97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39AF97-3655-3D27-7763-48B1E5F83269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p.86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5B875A-DDC5-3BCA-BB88-1C3C7A286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343" y="306110"/>
            <a:ext cx="7307563" cy="62457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BE5CB52-3DE7-1B2F-0857-B798A62237B7}"/>
              </a:ext>
            </a:extLst>
          </p:cNvPr>
          <p:cNvSpPr/>
          <p:nvPr/>
        </p:nvSpPr>
        <p:spPr>
          <a:xfrm>
            <a:off x="3192651" y="3429000"/>
            <a:ext cx="6772759" cy="23208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562006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D5448-A01D-870B-590E-7BD9102EC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858A20-98F8-B619-C003-0D4F9D06AEFB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p.140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7000FD-F063-6647-FD79-5A0081643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59667C-E728-12EA-A83B-E99A91A6C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192" y="975627"/>
            <a:ext cx="7313615" cy="508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4081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08040-332D-6F11-9157-304684A8B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2FE1EB-A12B-EBFC-4B9B-8DD9E9147AB9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p.141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A636CB-B5E4-2A84-9E3B-5DEF75C1E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1AB1A2-AA52-9DE3-6314-7FDED7A60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880" y="151008"/>
            <a:ext cx="5679465" cy="664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6225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B8289-6045-935B-E1B2-9EA3BE9AA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565571-8A74-1CF0-1B83-4359EA5F94D5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p.142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5799B9-EB50-D194-210A-AE38FB301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EDA1AA-5DC8-A736-4F2E-B90DBAD7B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582" y="1699662"/>
            <a:ext cx="9666553" cy="345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417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56C52-6373-D5E3-80B1-E53523990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8B4A4E-EC37-4CE7-9D64-863592B22C69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p.142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9C8B34-E6A7-B8B6-8CE6-DB277FAB4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195FC6-5FC5-D87C-1247-4AD25D09B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499" y="225230"/>
            <a:ext cx="5512777" cy="645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97307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3015C-C98F-2616-84FF-7BE30105F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CD2FFF-6869-DC63-AEFE-1124D725F24D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p.143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DEFF8A-6AFA-AA1D-01E4-3CA2236A7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1396BF-73A0-1D3D-0371-93BF404D9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165" y="159401"/>
            <a:ext cx="5885277" cy="653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5608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53F10-A1AC-3B0E-CA49-6AF0E2697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E71C32-6CB2-B13E-A424-4C97AC9F001D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p.143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7C3B7E-D569-E04F-4724-266FD35D4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D8C71A-6057-AFC0-D626-53CE7A7DC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190" y="1300568"/>
            <a:ext cx="8565639" cy="425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94902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37A71-F8D1-BCAD-B9F0-56E1F2711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9E14ED-FB8A-95CD-EB58-7BE274F1AF59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p.144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84B5D6-96FD-2B92-6894-709FD8421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162877-8B1A-08F6-075C-F5CEBE732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758" y="1450731"/>
            <a:ext cx="9638484" cy="395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0003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A6D86-1A76-7367-1ECD-C593F6492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4222A0-735A-94B1-9CE4-B169CC2284B8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p.144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1996FE-2D70-EA15-0BBD-F9D2C975A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434833-2632-C1BE-C42C-B936EC362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463" y="503742"/>
            <a:ext cx="6727074" cy="585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9112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EC087-756A-35E8-3FF4-DFD8199D5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462B49-D8AF-2867-AAE7-658EC66DBA5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p.145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665064-9C98-B277-FB59-6E87A1CB2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33FA31-0B9E-694A-43A3-9598D07FB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323" y="477868"/>
            <a:ext cx="6903354" cy="590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363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05439-4D09-2D87-2E85-B48863A17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1793D5-336B-43B7-372E-6B99139430A7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p.145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3A39E8-9CAC-4F86-1663-DC634D771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20E846-D0A8-A1CE-8FAE-1080CF953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464" y="500951"/>
            <a:ext cx="8097071" cy="598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68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04904-53D2-199A-3D3C-86B764F0F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758223-C3A6-C7E4-2522-33BB2580F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ED1721-664E-9D83-4E55-57560CC35E31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p.87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7F7432-51F9-6A1B-AEED-AF2AE6AEB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046" y="482398"/>
            <a:ext cx="8364692" cy="594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00135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AA29E-8C84-77C2-F658-671245BD9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E0EA6C-7F1F-9DF0-D05D-F0FCB6B01FF6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p.146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93C3EF-EB97-319B-6664-ED1BF6A6D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2AA08B-02E1-BE95-021E-E952DA0A4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121" y="255560"/>
            <a:ext cx="5121519" cy="660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17397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0A32F-4D09-43B4-8A56-4D7B20ACD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C6EAD4-89B6-D882-E987-824FCBBC18B1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p.147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D5C6A3-F9FD-AF97-C13B-E49461D42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163000-C7CB-DBAD-D3F2-4DDC5681B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756" y="286637"/>
            <a:ext cx="4460558" cy="628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2412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A6788-7FB3-A63F-39B5-2B31F5F66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30DA6E-1063-C48E-DDB8-426DE99E8EEE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p.148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E57FAF-65FE-DD9A-0848-D11D5C183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07F40D-A4D1-A3D7-CF9E-0D81440AE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848" y="1779196"/>
            <a:ext cx="9006304" cy="329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961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FCC80-1307-1841-80E0-0F84E6BED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11E237-4C61-5A46-36F5-23E275A01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8814A8-E418-5572-1B78-C6B84A43CC3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p.87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D4E416-BA16-C61B-3335-E442BCC40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267" y="333582"/>
            <a:ext cx="8111257" cy="619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56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9B98C-A075-6046-F474-146DD55BC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E3CDF5-1784-350B-A638-4BAB9F5AF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111A92-7F8E-833F-EB3F-5CA18C246387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p.88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70539-6976-506A-FCEA-E80DD9DB1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722" y="1413368"/>
            <a:ext cx="10011820" cy="362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07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03AF6-CA30-FDE7-9A89-1A521FD91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29B2FE-3942-406B-A2D0-D19CF06E5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DBA107-91B8-5CEA-E727-507A4F81C0B2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p.88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6E4D4-7162-2B5A-8121-808870A64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912" y="0"/>
            <a:ext cx="5914216" cy="681609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2857CC2-1FD5-D7A2-83C2-8D21A61A491F}"/>
              </a:ext>
            </a:extLst>
          </p:cNvPr>
          <p:cNvSpPr/>
          <p:nvPr/>
        </p:nvSpPr>
        <p:spPr>
          <a:xfrm>
            <a:off x="2851688" y="1317356"/>
            <a:ext cx="5550440" cy="15653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37460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BA882-FA62-1107-FDCE-624550B6C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0AFD15-B944-B097-07F6-BCF3E997D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9560F7-F342-DAD9-AAB8-C618D449F332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p.89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B8FA5E-B0CD-D0BE-9B09-C458503E2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99" y="1545745"/>
            <a:ext cx="11195201" cy="34920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F663C1-B03C-AD33-82F7-35B62096AF08}"/>
              </a:ext>
            </a:extLst>
          </p:cNvPr>
          <p:cNvSpPr/>
          <p:nvPr/>
        </p:nvSpPr>
        <p:spPr>
          <a:xfrm>
            <a:off x="498399" y="1766807"/>
            <a:ext cx="11063337" cy="32710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00700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A1A87-05CB-2CAA-F5EE-B54FF93F5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4BB08B-C681-A4EF-0757-DA0414084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8ECB07-8EC4-553F-1F33-B793A7645C66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p.89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6BBACC-0FAB-0A3A-4196-CE9E2B79C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353" y="9525"/>
            <a:ext cx="6165821" cy="68108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482188A-8D54-DAD1-C6B1-37BBD1786BF8}"/>
              </a:ext>
            </a:extLst>
          </p:cNvPr>
          <p:cNvSpPr/>
          <p:nvPr/>
        </p:nvSpPr>
        <p:spPr>
          <a:xfrm>
            <a:off x="2512353" y="4293031"/>
            <a:ext cx="6165821" cy="21320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11461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03838-A8F8-A4A7-20D5-8E435FAA2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80D2D4-A21C-AF3B-E05A-214FD3EE7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3E841B-A8B4-9EB2-E30C-F9FA237FBED9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p.90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2FBA40-E5DA-E42B-BBD9-A82FE469E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865" y="1327787"/>
            <a:ext cx="8666269" cy="389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56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9EF01-54DF-40A0-2556-1057C3362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9AF180-0342-F2F8-302D-37BDB60DF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6E8F1A-52D6-C54D-4C84-251A7D293159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p.90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0D7544-AF75-E68E-3C14-DBD5722E1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493" y="207303"/>
            <a:ext cx="8390247" cy="621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964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085AB-5BB1-58C7-80BA-2DE8C494C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D2BE76-3CC4-98CC-B74B-6DAAC6CFA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DCB405-7C95-2FC0-794E-EE00CDBD06D4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p.91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645F54-885B-B249-EFE7-45CEBF1FF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397" y="249536"/>
            <a:ext cx="8046380" cy="62142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69734F9-4B05-2D7E-7172-A7B8B02DFF06}"/>
              </a:ext>
            </a:extLst>
          </p:cNvPr>
          <p:cNvSpPr/>
          <p:nvPr/>
        </p:nvSpPr>
        <p:spPr>
          <a:xfrm>
            <a:off x="2665708" y="5114441"/>
            <a:ext cx="8369085" cy="131063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27181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6898B-BECC-EC7A-DCB1-C0EB9B6E5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58E23D-38B4-DBCF-62C5-FC3835C2F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001" y="1"/>
            <a:ext cx="8910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758193A-2E00-544C-9271-822E22B7E3BB}"/>
              </a:ext>
            </a:extLst>
          </p:cNvPr>
          <p:cNvSpPr/>
          <p:nvPr/>
        </p:nvSpPr>
        <p:spPr>
          <a:xfrm>
            <a:off x="1641001" y="3429001"/>
            <a:ext cx="8451905" cy="217817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98201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9F2AC-DCC5-C02B-A3BD-6D5D0C6AA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23CC63-14C6-7402-007A-0512D2D43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A55363-A506-B295-2616-FA03A4E87EA3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p.91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949DA0-8735-3574-3E54-EE96B47EF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0" y="147726"/>
            <a:ext cx="7605982" cy="63613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8CB0809-C641-C0DF-FCD3-DC83E0A55B45}"/>
              </a:ext>
            </a:extLst>
          </p:cNvPr>
          <p:cNvSpPr/>
          <p:nvPr/>
        </p:nvSpPr>
        <p:spPr>
          <a:xfrm>
            <a:off x="2789695" y="2371242"/>
            <a:ext cx="7769037" cy="165831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48821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5379D-0D71-D644-0AE0-1BD73BF57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A80191-4D06-46FE-DEA7-AED0F3D3D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58A63F-BEFE-D6BD-987F-1B6959217F5C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p.92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FA2E54-ACBB-6B03-62A9-E16224731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812" y="0"/>
            <a:ext cx="5006376" cy="670523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C8358C9-2FCD-D8A4-1080-B3A8F3CC9885}"/>
              </a:ext>
            </a:extLst>
          </p:cNvPr>
          <p:cNvSpPr/>
          <p:nvPr/>
        </p:nvSpPr>
        <p:spPr>
          <a:xfrm>
            <a:off x="3735092" y="371959"/>
            <a:ext cx="5006376" cy="198378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03776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EC293-426D-FCB9-F83B-8B92A2ADD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1CA006-F9CA-B37E-C825-563A5DBAE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75AFF3-88C8-ECD6-B983-5A030963C57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p.93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CB5734-4AF0-81F5-B998-8731CB0A6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233" y="38100"/>
            <a:ext cx="6104537" cy="672822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CD79138-D46C-CCCC-7415-296E7AF768C1}"/>
              </a:ext>
            </a:extLst>
          </p:cNvPr>
          <p:cNvSpPr/>
          <p:nvPr/>
        </p:nvSpPr>
        <p:spPr>
          <a:xfrm>
            <a:off x="3022169" y="4510007"/>
            <a:ext cx="6509289" cy="230989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04236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BE919-3371-A93A-A7A8-1EABDAE7F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DAA37C-F60B-4ED0-F438-FEB1C53C4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AED2FF-4B8F-C384-28EE-432BABAC8098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p.94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BA823D-DEBC-611C-81B3-B7E8210E8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663" y="133350"/>
            <a:ext cx="6134279" cy="65914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9E2441-EA1F-2CDA-BCDE-A4E9546770AE}"/>
              </a:ext>
            </a:extLst>
          </p:cNvPr>
          <p:cNvSpPr/>
          <p:nvPr/>
        </p:nvSpPr>
        <p:spPr>
          <a:xfrm>
            <a:off x="2664663" y="133350"/>
            <a:ext cx="6370849" cy="8314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07492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D789F-06A0-BB4D-06B0-B16544079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E65A4F-68FA-FD24-E2DA-8B4AEB36E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E3D3AC-4C27-51B9-F9C6-77F18B93B79A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p.94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268AB1-3626-43D6-A123-A85C71968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605" y="964796"/>
            <a:ext cx="8891929" cy="465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796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2BE79-D01C-0F4C-A7DF-D2FF41656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A824D7-44F7-76FA-603A-5D6D71498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0FD5A4-F92F-0A04-4A93-597DB90D0418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p.95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FA60F2-A2EA-C54F-B115-72D19CECF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225" y="186906"/>
            <a:ext cx="7080669" cy="650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965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F086D-CA5C-BC6E-E470-580C79400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E3DA81-2D4E-C95B-3E39-537277085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4F9B19-583F-A55E-9465-4BED4D4BFC33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p.95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A6D26F-10D6-DAC5-AFF5-22F3B17C9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873" y="219883"/>
            <a:ext cx="8890241" cy="60083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4447FFB-5948-282F-4F36-4C50CB5B25F9}"/>
              </a:ext>
            </a:extLst>
          </p:cNvPr>
          <p:cNvSpPr/>
          <p:nvPr/>
        </p:nvSpPr>
        <p:spPr>
          <a:xfrm>
            <a:off x="2371241" y="1704814"/>
            <a:ext cx="9531457" cy="199928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70466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FAB62-0AF9-1AFE-5738-0898F5D9F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3B8323-F7FE-8F10-8B99-1ACD5AF5D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528FDA-68DE-0CE4-CF0C-50B9CFD50736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p.96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318B80-03A0-6685-F535-80FBFFA41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365" y="1241523"/>
            <a:ext cx="9550821" cy="40033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AEA08B0-48CC-5F66-55EC-CF4105B95BFA}"/>
              </a:ext>
            </a:extLst>
          </p:cNvPr>
          <p:cNvSpPr/>
          <p:nvPr/>
        </p:nvSpPr>
        <p:spPr>
          <a:xfrm>
            <a:off x="2045776" y="2603715"/>
            <a:ext cx="9422970" cy="29178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63843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5AA08-44C7-D0FD-1D01-C771459B3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B68F67-C036-FD40-639B-1E856792C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D387BD-5F3C-B21E-B14D-16B31E06E65A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p.96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81BEA9-64D3-8854-04FC-9AF41806D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180" y="-4313"/>
            <a:ext cx="6081981" cy="67438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18D5ACB-B4C7-EA7C-6483-CA1E05446C84}"/>
              </a:ext>
            </a:extLst>
          </p:cNvPr>
          <p:cNvSpPr/>
          <p:nvPr/>
        </p:nvSpPr>
        <p:spPr>
          <a:xfrm>
            <a:off x="2789695" y="3704095"/>
            <a:ext cx="5819466" cy="30354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33234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4C69B-4065-A054-9F29-6D5B975A6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698EC3-08A0-B83A-F135-8E76358DF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0791F0-175E-6C49-602D-C58004ED7182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p.97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2D045B-E534-A220-7515-71E652082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063" y="195082"/>
            <a:ext cx="6237258" cy="647574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0AF76A1-645B-E5FB-F6E2-A044FFD7BFF0}"/>
              </a:ext>
            </a:extLst>
          </p:cNvPr>
          <p:cNvSpPr/>
          <p:nvPr/>
        </p:nvSpPr>
        <p:spPr>
          <a:xfrm>
            <a:off x="3338063" y="371959"/>
            <a:ext cx="4178615" cy="4029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B51F14-FBD8-CABD-8057-CE9ADFF7966D}"/>
              </a:ext>
            </a:extLst>
          </p:cNvPr>
          <p:cNvSpPr/>
          <p:nvPr/>
        </p:nvSpPr>
        <p:spPr>
          <a:xfrm>
            <a:off x="3338063" y="4184542"/>
            <a:ext cx="6237258" cy="248628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82005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F05D7-FB2B-AF97-AD29-07F29CFB2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156C7B-27FF-4917-5A9E-363AF1E00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973" y="1993383"/>
            <a:ext cx="6418053" cy="287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9746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321F0-0598-FBBA-AF60-6FBEA8D57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963435-085F-9AE9-4956-D2DD6C186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34D443-9985-7EA6-A5EC-3CB151227D8C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p.97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43F67E-7F33-47D8-B779-BEC6AA32B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605" y="1215598"/>
            <a:ext cx="8542014" cy="45893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11E1BD-95D4-3CC8-7F16-D37614A442BE}"/>
              </a:ext>
            </a:extLst>
          </p:cNvPr>
          <p:cNvSpPr/>
          <p:nvPr/>
        </p:nvSpPr>
        <p:spPr>
          <a:xfrm>
            <a:off x="2156605" y="2774197"/>
            <a:ext cx="8769700" cy="30307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51051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543A6-8877-790F-32FE-F2801BFE4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1A4E2E-479D-D699-0A79-5CC064F05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9812EE-6EFD-9B09-C694-A06CA9E51324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p.98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62000E-2D4B-E719-2045-83B887407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245" y="0"/>
            <a:ext cx="5713653" cy="67230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AA8446-F18A-216B-7259-1C2D4A4B5E9A}"/>
              </a:ext>
            </a:extLst>
          </p:cNvPr>
          <p:cNvSpPr/>
          <p:nvPr/>
        </p:nvSpPr>
        <p:spPr>
          <a:xfrm>
            <a:off x="2650210" y="5052447"/>
            <a:ext cx="6075336" cy="167055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14931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B526F-965A-D805-497A-9268ADAF0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60BF33-7AD6-1AEA-9834-1385FE155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910590-62B8-17F8-DCCD-CA55004E0FE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p.98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E6C6DE-747C-5852-4609-6DA06ACA1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827" y="1662149"/>
            <a:ext cx="8992345" cy="369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712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BB3AC-6B47-89A6-C6F5-713872309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EECD68-EE5C-ADC4-D19B-7614ACB40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37952A-FB37-3B7A-966A-671916BECDB7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p.99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E8C0D9-6FCC-2D61-5ADA-F2CECE285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04" y="344697"/>
            <a:ext cx="7600473" cy="608037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93BA7BD-0E38-4F39-04F0-23B499EFA95D}"/>
              </a:ext>
            </a:extLst>
          </p:cNvPr>
          <p:cNvSpPr/>
          <p:nvPr/>
        </p:nvSpPr>
        <p:spPr>
          <a:xfrm>
            <a:off x="2822904" y="2603715"/>
            <a:ext cx="7600473" cy="204577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B8A7B1-E876-AB34-40BF-4B1431DE6208}"/>
              </a:ext>
            </a:extLst>
          </p:cNvPr>
          <p:cNvSpPr/>
          <p:nvPr/>
        </p:nvSpPr>
        <p:spPr>
          <a:xfrm>
            <a:off x="2822904" y="5191932"/>
            <a:ext cx="7600473" cy="135015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542249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4F35D-6A43-6814-3715-49E5E222D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C90038-B3E9-8DFF-01B4-A823092F2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E9CA0F-E232-3ABD-5780-EE46A094D9A7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p.99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B9E815-BE0E-A5B1-97DA-6905EDF6D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828" y="482397"/>
            <a:ext cx="7258900" cy="57631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0875EF-E20C-CE7C-CC54-5BC9EA3BD03C}"/>
              </a:ext>
            </a:extLst>
          </p:cNvPr>
          <p:cNvSpPr/>
          <p:nvPr/>
        </p:nvSpPr>
        <p:spPr>
          <a:xfrm>
            <a:off x="2402237" y="3688597"/>
            <a:ext cx="7569491" cy="16428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080176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35F3B-9BF0-60C6-D314-63B87A124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E7946C-51AD-C5B1-1E69-C14F88517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A8A46F-4887-9CE8-BC38-F9E4CF6D25A1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p.100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F59427-33C2-A2EF-7E07-E0C5309B8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00" y="175943"/>
            <a:ext cx="5392228" cy="642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6675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A4618-5EBD-EC0E-69D0-EEB01B1D8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5C1D8B-0D97-6BF6-648A-37588C56A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5AA81B-5AAC-BD02-D098-802208303909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p.100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7DCCE0-E87C-EFB7-EA27-2788B01A4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516" y="1247651"/>
            <a:ext cx="9281057" cy="452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2739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D5828-AFEE-A408-19C4-505D2C527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8C7214-32D8-13A3-B3E4-F08AC5574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7BEC81-0DE6-8ADC-1B23-93923EFAE28B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p.101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A5E20D-8C26-3531-7C12-972D91E35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077" y="343619"/>
            <a:ext cx="8364180" cy="571212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8CD82F4-4038-FA03-80BE-099D32AA863A}"/>
              </a:ext>
            </a:extLst>
          </p:cNvPr>
          <p:cNvSpPr/>
          <p:nvPr/>
        </p:nvSpPr>
        <p:spPr>
          <a:xfrm>
            <a:off x="2567077" y="964796"/>
            <a:ext cx="8364180" cy="27547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302421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3EC04-39C3-5296-5A61-4B185E0D5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7C0FA5-7187-918B-CC5C-A19D9159C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A11C7A-EE4A-B5C0-5181-CDF58076744D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p.101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CE1BE0-9CD3-D329-CD91-E0FA10A55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217" y="391820"/>
            <a:ext cx="6879566" cy="583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045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AED06-7D5C-733B-460E-E7E5B913B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5FF51E-F451-70FE-2B8A-7EDACBD65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7DEEC9-8A3D-1503-09CE-F26486122790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p.102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71FD78-C7E3-9468-4384-22F4F3FC9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552" y="226819"/>
            <a:ext cx="5068199" cy="64043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A19873-0F3C-C349-ECA4-890F6F1C4853}"/>
              </a:ext>
            </a:extLst>
          </p:cNvPr>
          <p:cNvSpPr/>
          <p:nvPr/>
        </p:nvSpPr>
        <p:spPr>
          <a:xfrm>
            <a:off x="2969552" y="2572719"/>
            <a:ext cx="4919085" cy="10383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7CE0E1-36F1-69B9-1462-6F2FA8E0DD2A}"/>
              </a:ext>
            </a:extLst>
          </p:cNvPr>
          <p:cNvSpPr/>
          <p:nvPr/>
        </p:nvSpPr>
        <p:spPr>
          <a:xfrm>
            <a:off x="3084163" y="4695986"/>
            <a:ext cx="4919085" cy="19351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82878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79F40-971F-60D2-0091-69774F889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467B30-CB4F-2C71-23CD-E3CBD4DD5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9BE58D-DAFF-5112-FEEE-4BBF2B55C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190" y="0"/>
            <a:ext cx="6211018" cy="68025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3C7050-5419-B7D5-5392-3D0D9285EF8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p.83</a:t>
            </a:r>
            <a:endParaRPr lang="es-P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9DF7E3-279C-878B-5B94-7F7D737E7DDA}"/>
              </a:ext>
            </a:extLst>
          </p:cNvPr>
          <p:cNvSpPr/>
          <p:nvPr/>
        </p:nvSpPr>
        <p:spPr>
          <a:xfrm>
            <a:off x="2674190" y="5579390"/>
            <a:ext cx="6211018" cy="12231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489387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E67AF-EBC3-A570-C295-C4AD2DC26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8ED37F-8FE2-7DF2-721F-06F22AB89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DAA1B4-615C-ED0E-D23F-9CC0CC87756A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p.103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BAA59A-4AFE-012B-CD45-2A55A0001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780" y="230577"/>
            <a:ext cx="5114027" cy="65172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8F55FC9-BF5B-A1E8-D1F0-15BD91ED5EFF}"/>
              </a:ext>
            </a:extLst>
          </p:cNvPr>
          <p:cNvSpPr/>
          <p:nvPr/>
        </p:nvSpPr>
        <p:spPr>
          <a:xfrm>
            <a:off x="2696705" y="2262753"/>
            <a:ext cx="5393410" cy="20147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306907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12E7A-2C47-DFD4-CE3C-153F96FCE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17DB4-E50B-D6D0-14CF-AE4EDB564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D5C6A5-46D7-603F-BFF1-7DB6AEB13EE8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p.104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681A9B-F88A-6362-019D-4CAF582AD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514" y="1318479"/>
            <a:ext cx="9441559" cy="43835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ED87743-7FE3-E485-C00C-32B1093745E4}"/>
              </a:ext>
            </a:extLst>
          </p:cNvPr>
          <p:cNvSpPr/>
          <p:nvPr/>
        </p:nvSpPr>
        <p:spPr>
          <a:xfrm>
            <a:off x="1844298" y="2061275"/>
            <a:ext cx="9314482" cy="34782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471751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AA48F-4E13-4C19-5DB0-09D888283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E64626-7672-3513-024C-C685DE2AB60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p.105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5EDE0B-EEA4-45A1-C04B-06B9B873D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641" y="1297108"/>
            <a:ext cx="8294717" cy="394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332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F0B08-F198-C561-CCD4-FF3872EA5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31405A-557B-99ED-0A68-90FF470E19B0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p.105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1462B6-D1D3-B2D1-9D9C-65FC9580B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FAE778-8982-E1CC-9671-AD2782E9B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690" y="80306"/>
            <a:ext cx="5922483" cy="66973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B6EE1AA-142E-7C61-70AF-A0B8D4493EDA}"/>
              </a:ext>
            </a:extLst>
          </p:cNvPr>
          <p:cNvSpPr/>
          <p:nvPr/>
        </p:nvSpPr>
        <p:spPr>
          <a:xfrm>
            <a:off x="2755690" y="1562793"/>
            <a:ext cx="5922483" cy="309233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033179-405B-F8F2-1B7C-FF64E67168A2}"/>
              </a:ext>
            </a:extLst>
          </p:cNvPr>
          <p:cNvSpPr/>
          <p:nvPr/>
        </p:nvSpPr>
        <p:spPr>
          <a:xfrm>
            <a:off x="2755689" y="5004262"/>
            <a:ext cx="5922483" cy="140695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336294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EFD79-27D9-2A79-AC18-9BAD7F8E9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D77CA4-1436-B8A1-B8BB-9C5236F9CCDD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p.106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D9AD3A-2DE9-788D-BF39-8F12BD2B9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92AFBB-9031-782E-8A18-615DED02A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138" y="145569"/>
            <a:ext cx="5370394" cy="662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9743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FF4A6-150D-FF77-658F-7404847C0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0EE690-3D18-D716-E85D-6BA45525EFE2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p.107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E1AE3C-584F-866F-B76B-B97DCC73E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3433B2-A32B-CB8F-30FC-E4D3EE2D2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114" y="112065"/>
            <a:ext cx="6230069" cy="66338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6623A72-1C76-3E2A-0FE1-F01DE762A353}"/>
              </a:ext>
            </a:extLst>
          </p:cNvPr>
          <p:cNvSpPr/>
          <p:nvPr/>
        </p:nvSpPr>
        <p:spPr>
          <a:xfrm>
            <a:off x="4355869" y="5203767"/>
            <a:ext cx="4391315" cy="39901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2C6A59-F72D-08A3-E767-71CECFCE81D5}"/>
              </a:ext>
            </a:extLst>
          </p:cNvPr>
          <p:cNvSpPr/>
          <p:nvPr/>
        </p:nvSpPr>
        <p:spPr>
          <a:xfrm>
            <a:off x="4023361" y="5989690"/>
            <a:ext cx="1446414" cy="3693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359493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8D902-FB86-FB21-1E6C-6DA234151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8CEAEA-DB27-9464-6B63-9C95AAB3E144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p.108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AFB7DD-9EB0-5B5A-2855-60BC2D115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3E5490-16D1-5DE4-355F-9142605B7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111" y="157971"/>
            <a:ext cx="5061640" cy="66346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A9BCC3F-776A-DDEE-106F-4F52CE8BC5A2}"/>
              </a:ext>
            </a:extLst>
          </p:cNvPr>
          <p:cNvSpPr/>
          <p:nvPr/>
        </p:nvSpPr>
        <p:spPr>
          <a:xfrm>
            <a:off x="2693324" y="157971"/>
            <a:ext cx="4932427" cy="24688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099581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F8593-88DF-C07C-5866-2EE136A96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FE5AEC-1B0B-8069-7CF6-5EEF5FCE84E7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p.109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676A50-1B26-AF7A-0029-B1BF30080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B831FB-276B-F940-481A-95B29F9C7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058" y="254838"/>
            <a:ext cx="7419080" cy="60251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4B57707-FB95-6D0A-FA48-96AC8F27FC9E}"/>
              </a:ext>
            </a:extLst>
          </p:cNvPr>
          <p:cNvSpPr/>
          <p:nvPr/>
        </p:nvSpPr>
        <p:spPr>
          <a:xfrm>
            <a:off x="2592058" y="2909455"/>
            <a:ext cx="7419080" cy="16292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023834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120F3-5881-9CB4-F4AD-3E15391FD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616A4B-4DAB-D50E-0778-30941B740516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p.109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98EB38-AF49-8D7D-F845-E3C2D0823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FE1F9C-95DD-E683-03F1-66C44C999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987" y="1226791"/>
            <a:ext cx="9567210" cy="440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667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CC31D-666D-4343-90F5-A4C0AB8A0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54A0A1-2A90-1E0C-98BB-44D6272A6BB0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p.110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517B56-A132-C39A-EE89-9E5435730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D7CD9C-14B8-FB98-C67A-51ECEA342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161" y="99808"/>
            <a:ext cx="5916553" cy="66583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1169EC7-BCB0-1B02-CF6F-AD4990B2F9DE}"/>
              </a:ext>
            </a:extLst>
          </p:cNvPr>
          <p:cNvSpPr/>
          <p:nvPr/>
        </p:nvSpPr>
        <p:spPr>
          <a:xfrm>
            <a:off x="3158835" y="5935287"/>
            <a:ext cx="4788131" cy="82290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98092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7A0ED-32A8-5E64-25A7-5465A73D4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9AAB91-B5A6-B6AA-AA68-8200EC04F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B73CE6-CDCF-35F8-DEED-9B84998CA4B1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p.84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B9719C-8CE4-FCA6-48CD-A2A5707B5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605" y="579227"/>
            <a:ext cx="8284413" cy="521965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67B5A2E-5D89-B512-CB58-B8E91C7A2B6C}"/>
              </a:ext>
            </a:extLst>
          </p:cNvPr>
          <p:cNvSpPr/>
          <p:nvPr/>
        </p:nvSpPr>
        <p:spPr>
          <a:xfrm>
            <a:off x="2371241" y="4432515"/>
            <a:ext cx="8069777" cy="148783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908867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32244-AF48-9C3B-D1A3-24DE8FCEA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D47E47-1864-FB25-3CCB-2D23647B9E6E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p.111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367009-0F37-DA7A-A649-F44711CC4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C17E84-5190-F40A-A121-A558B3887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234" y="1595119"/>
            <a:ext cx="9173416" cy="37527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2E61BE-98D7-DB0E-5C35-562D0E14CEAD}"/>
              </a:ext>
            </a:extLst>
          </p:cNvPr>
          <p:cNvSpPr/>
          <p:nvPr/>
        </p:nvSpPr>
        <p:spPr>
          <a:xfrm>
            <a:off x="1729047" y="2211185"/>
            <a:ext cx="9308603" cy="32585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632984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5265E-A767-BDE5-559A-514CF9E57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42037E-F9DD-1FD0-5A48-CEA3D72A3913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p.111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2CE018-3189-667A-28D0-9F8891313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72A5CC-DA5F-C4C6-1AA0-F8E60D54D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80" y="137303"/>
            <a:ext cx="5709520" cy="656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0056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DFB8A-F5C9-8634-B2C3-C59EAAF24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12B0D4-9A26-1A3A-AE3B-27176206D068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p.112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5BE443-B1B3-5392-5E3B-DBD2B53D8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DD53DC-B945-403A-FF49-E11418530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698" y="2115725"/>
            <a:ext cx="10226162" cy="26204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774CB6-BC47-E2B1-F8CD-F06EBDC09119}"/>
              </a:ext>
            </a:extLst>
          </p:cNvPr>
          <p:cNvSpPr/>
          <p:nvPr/>
        </p:nvSpPr>
        <p:spPr>
          <a:xfrm>
            <a:off x="1448972" y="2391508"/>
            <a:ext cx="9984888" cy="23446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672124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E0637-DAB4-D770-2E6E-FFDEBC36F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EB6EBE-EF2A-C722-0802-A588B08381EE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p.112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5B0A9C-7628-7123-6E4B-62E8E26C5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55839A-AAA1-4CFE-5800-5881CE0FB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863" y="180525"/>
            <a:ext cx="4711820" cy="644239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758C71C-D04F-9F9F-AA9B-1E8712A16634}"/>
              </a:ext>
            </a:extLst>
          </p:cNvPr>
          <p:cNvSpPr/>
          <p:nvPr/>
        </p:nvSpPr>
        <p:spPr>
          <a:xfrm>
            <a:off x="2499863" y="3784209"/>
            <a:ext cx="4711820" cy="192727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339293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C2416-0153-E7C6-30DC-6359E9BB8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923F5D-5558-7416-8B62-71C2BC6C72D3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p.113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8A88CD-8E8C-3743-4495-7AB9321A8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1E704B-6D86-35D6-F741-C370209FB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742" y="1094158"/>
            <a:ext cx="9781925" cy="475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392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D3C63-CDE0-D353-41FD-77A869EFF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D4EEF4-60FF-A325-B9D8-23877AE1EF1A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p.113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6A9E9A-AE44-878A-0AA2-0DBC26D27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16C908-DA41-D8FA-B85A-51A542644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794" y="443628"/>
            <a:ext cx="6710183" cy="629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0561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9D8E4-3531-8C54-205D-280F44FC4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35B1DF-FED8-38F9-B64F-6E83D9539B19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p.114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991E72-93F2-2BE9-9B6D-3D7203491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526749-AF09-90EA-33E4-E1A66DB5F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022" y="233156"/>
            <a:ext cx="4663027" cy="639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400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CC526-3F74-E145-C3BD-25DEADF04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FD10C6-7FCD-2F51-2F35-23AED99045E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p.115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5FB9D0-93BA-4BFB-7090-05ADC4612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740714-C1D8-168F-BD5C-12253F6CA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034" y="1146818"/>
            <a:ext cx="8607085" cy="456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5796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BAADF-8495-1810-08D2-7A182A808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A77057-2434-ABD8-D958-A4FEAF0E22A1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p.115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F27D4F-B113-B52C-E5CB-787FE6A90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57301E-879D-7FAF-64CE-AB9389A0F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069" y="443628"/>
            <a:ext cx="7158757" cy="569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300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A716C-844C-D106-13A7-E9D70511D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B85915-C318-0A77-92BE-0033737474C9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p.116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F6ED05-645E-59EF-8024-D21379295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9A36D6-ABED-7EDA-E63C-55AE8E0B4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255" y="1189816"/>
            <a:ext cx="9035383" cy="419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852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D8334-0D4F-F3DA-914E-B624E43D5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2AB976-FACA-3E7F-6CAF-5BC21F078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56EB13-5463-9CFC-A59B-4A8C56D13E29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p.84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5D358D-6844-0A53-F68E-CE7A0D854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605" y="291591"/>
            <a:ext cx="7211682" cy="63898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B912DDE-9356-FE9B-767D-03EAF4E9AFCB}"/>
              </a:ext>
            </a:extLst>
          </p:cNvPr>
          <p:cNvSpPr/>
          <p:nvPr/>
        </p:nvSpPr>
        <p:spPr>
          <a:xfrm>
            <a:off x="2650210" y="3037668"/>
            <a:ext cx="6718077" cy="36437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779090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2F0B3-F677-C4FF-90B7-4594A3E87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2CAFB6-9F87-F80B-3A2B-E2FBAC139A82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p.116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1A605E-D576-9D0D-8A28-D9BDAB85C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7782B6-9290-8D82-AFD1-A74536F20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982" y="232440"/>
            <a:ext cx="6713777" cy="639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392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D42BD-E745-B1F8-5AA1-07AF0BB78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E19C70-4D81-BCF7-9C60-9D6DFDF53ED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p.117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6D7834-729E-36D5-582B-C1A6BD106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C41C2C-1A14-0952-3CC7-195B35B71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813" y="634041"/>
            <a:ext cx="8819970" cy="516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273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DEC0B-3276-5580-7C37-ECE59BA16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DB2545-55BE-EB09-5E70-2F0BFFABF121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p.117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A19365-0EEC-1A45-28D4-1B80ECA95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2391A9-C903-1EB8-ADB7-886EFB7FE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99" y="216019"/>
            <a:ext cx="6689785" cy="644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0520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3A89B-8C11-50A0-C8C6-180022E75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B8046D-145D-1278-C20B-5C803E5CB57A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p.118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4D8D75-7906-BCD2-59F8-8E42483D8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249212-235B-14EB-4BCB-AAF2E2FB2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694" y="443628"/>
            <a:ext cx="8209863" cy="561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264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D06CD-DF37-3AA9-98A9-BE6C61652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2B463B-1824-2FEB-C0C1-9835CEA29D33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p.118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06CA17-0769-1DFC-8FF4-B1E4AD6EE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E360AD-137B-C044-B721-F35BA18AF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234" y="1035079"/>
            <a:ext cx="9460904" cy="502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310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6C312-5C81-EC6E-8E94-B3D5908E3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B3640A-5AB2-0C65-98DA-7C1A5AC0C99D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p.119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A3EC4D-9E74-0481-C358-3BA904808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124E26-EA28-6884-21BE-1943A244B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855" y="-1"/>
            <a:ext cx="8246853" cy="649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569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F66E7-E6E9-1588-D290-4C96E6149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D51BB9-1A64-6AF3-F95C-CEECC6372754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p.119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978AAD-5C7C-8DD8-C269-DD17CCDC9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5CEFA2-4782-C2AE-0732-62F8F3CF4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740" y="178639"/>
            <a:ext cx="7975659" cy="647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687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126DD-3CEC-BCD2-1200-DDC4D22DF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90133C-237E-390A-260F-F5D4F562D7E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p.120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655919-ADD6-A87A-8EED-3C1101525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00E6C4-57C8-5960-DB5E-4769EA925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933" y="226314"/>
            <a:ext cx="6276527" cy="64053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DD2CF2-880F-A6DC-1089-661536CC07F5}"/>
              </a:ext>
            </a:extLst>
          </p:cNvPr>
          <p:cNvSpPr/>
          <p:nvPr/>
        </p:nvSpPr>
        <p:spPr>
          <a:xfrm>
            <a:off x="2968283" y="1800665"/>
            <a:ext cx="5934177" cy="48310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430890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15BA2-B97F-0D96-3BD4-DF740693E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491586-F1EE-EE0E-1A41-07CA3C4E20C9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p.120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9EAA75-2292-2529-1828-B03517810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1CC046-A5D1-D162-A03D-38508DB24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928" y="2023384"/>
            <a:ext cx="10096136" cy="278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375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DB364-E3A6-C9C5-2A94-536A85127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FCDA44-644E-54F9-93CC-A7A7F5320B2D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p.121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57975-13B8-3C44-9944-15CF58F74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81E048-09D0-AE6D-178F-4AFAA8701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551" y="570152"/>
            <a:ext cx="6669747" cy="534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23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6D710-3A66-C1C0-B1A6-2A78AE7DF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2603F7-4899-61F3-BC2A-1209BD48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3F4608-C0B9-CF81-79E3-5F4651FF1044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p.85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9302D-3F5A-D5CB-C430-2B39FB335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816" y="0"/>
            <a:ext cx="7296780" cy="680586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3A58D70-0402-CF1A-2E80-76D9BE0BDE01}"/>
              </a:ext>
            </a:extLst>
          </p:cNvPr>
          <p:cNvSpPr/>
          <p:nvPr/>
        </p:nvSpPr>
        <p:spPr>
          <a:xfrm>
            <a:off x="2461404" y="123986"/>
            <a:ext cx="7269192" cy="168931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591602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BC858-79CC-F85B-E555-19B1D5705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C04DFD-678D-74D4-D16F-F8F4B24697FE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p.121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0E1E22-628C-FE72-CB00-59AC11285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FE6644-6A04-FF28-90E3-14E9AF832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596" y="56272"/>
            <a:ext cx="7069052" cy="4121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0B366D-B452-3D88-5B26-BFD9C8BFE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0223" y="3993440"/>
            <a:ext cx="7769181" cy="224696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6F152B9-549E-ADBC-6EBA-86766A1246AB}"/>
              </a:ext>
            </a:extLst>
          </p:cNvPr>
          <p:cNvSpPr/>
          <p:nvPr/>
        </p:nvSpPr>
        <p:spPr>
          <a:xfrm>
            <a:off x="2085503" y="1617785"/>
            <a:ext cx="7769181" cy="443795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681267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1208C-2ED5-EAE9-B289-17E307A70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6472F6-F0A7-A61B-DFBB-DB320F9AD6F7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p.122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047FFA-9148-390D-7E5B-2A48150AC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60017E-4A44-2A1C-E3E0-284607161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735" y="194708"/>
            <a:ext cx="5611933" cy="646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153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713D1-3483-EAE6-41D7-2BAF9CD78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2DE644-927A-6647-F0C5-784D3461EC8C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p.123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AA6FF7-9CC0-10FF-CAC8-AA1F82EA2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59A6A8-A2E7-7D10-D61E-B1801E619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11" y="606543"/>
            <a:ext cx="7498470" cy="54491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2AA3C2A-A4B6-BE29-560A-AD595329B76B}"/>
              </a:ext>
            </a:extLst>
          </p:cNvPr>
          <p:cNvSpPr/>
          <p:nvPr/>
        </p:nvSpPr>
        <p:spPr>
          <a:xfrm>
            <a:off x="2461846" y="2110154"/>
            <a:ext cx="8187397" cy="394558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335540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56764-5AD7-DF6D-CD91-459220F5C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40AFE4-36F9-C2ED-571B-90DB5246D8E4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p.123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F89652-8845-91E3-F72C-0109A808D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9F3487-0D58-4ABF-FEA0-FFB015303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4" y="318998"/>
            <a:ext cx="6808937" cy="622412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4EC1AF7-90DD-470B-9BC3-D354540B5734}"/>
              </a:ext>
            </a:extLst>
          </p:cNvPr>
          <p:cNvSpPr/>
          <p:nvPr/>
        </p:nvSpPr>
        <p:spPr>
          <a:xfrm>
            <a:off x="2714624" y="1871003"/>
            <a:ext cx="6762752" cy="15579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871119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ED6A8-AAF6-E747-C9BD-E51A4FD86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A48904-4B9D-4E35-5CF6-D8F6A7755884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p.124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045C65-3D02-1083-6C44-26D38F316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FAD9D2-797B-AE90-AAEE-1A5C78081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365" y="317469"/>
            <a:ext cx="9147205" cy="610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868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F6784-2ABB-25E5-C6BB-B889EB02B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61B8F9-0205-128D-B030-2FBCC27BF653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p.124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2C53B-8265-DD99-FD54-D5149D6F7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6B06B9-A862-2C9E-D269-750B8032F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572" y="202899"/>
            <a:ext cx="6390107" cy="640976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28F9E9D-3F12-45E8-8F3A-A3F5DA0F4A40}"/>
              </a:ext>
            </a:extLst>
          </p:cNvPr>
          <p:cNvSpPr/>
          <p:nvPr/>
        </p:nvSpPr>
        <p:spPr>
          <a:xfrm>
            <a:off x="2322572" y="202899"/>
            <a:ext cx="6390107" cy="231521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BBBA2F-6B31-7E48-8B1F-D55C2C37BC57}"/>
              </a:ext>
            </a:extLst>
          </p:cNvPr>
          <p:cNvSpPr/>
          <p:nvPr/>
        </p:nvSpPr>
        <p:spPr>
          <a:xfrm>
            <a:off x="2322572" y="3165231"/>
            <a:ext cx="6390107" cy="231521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39503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59326-C326-BAC1-1764-175D74DEE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5E8E05-6C69-465E-9A66-C25AD979775E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p.125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772FE3-C331-C528-A490-FC45F5687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0B7C2C-60E7-4C39-E37E-765B97EA2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821" y="192027"/>
            <a:ext cx="5566734" cy="64717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44B7AA-9810-A715-ABA5-B7C996D143FC}"/>
              </a:ext>
            </a:extLst>
          </p:cNvPr>
          <p:cNvSpPr/>
          <p:nvPr/>
        </p:nvSpPr>
        <p:spPr>
          <a:xfrm>
            <a:off x="2386821" y="1266092"/>
            <a:ext cx="5566734" cy="157558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112490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E2852-DA47-60E6-2A79-19A700F3B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B726EB-3C74-01B4-3332-93627C6AC4BD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p.126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C8A7E5-A6E6-6822-933D-6CC15F428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B507C4-425C-96A7-360A-0027023F7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495" y="333375"/>
            <a:ext cx="6379413" cy="628275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4BE7BD0-B540-5F68-8AE7-F47143E31286}"/>
              </a:ext>
            </a:extLst>
          </p:cNvPr>
          <p:cNvSpPr/>
          <p:nvPr/>
        </p:nvSpPr>
        <p:spPr>
          <a:xfrm flipV="1">
            <a:off x="2377440" y="2996418"/>
            <a:ext cx="6214468" cy="140677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945246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48B20-F768-2615-AB6E-FA95EEC0E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B601F6-B950-9FB7-DF82-07256529C469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p.126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0D9B7C-2F3B-C5CF-29D0-8DA7173CE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9D9254-1B0A-5EE9-1DAC-07FFF6020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802" y="443628"/>
            <a:ext cx="8483430" cy="561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591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F2D75-B085-A0CB-92DE-5CDADA441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461897-4E07-BD87-C9AB-13C4D21BAF15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p.127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7204FF-2395-273A-D631-D4A6CCED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0B2333-FB81-D8F7-180C-6BA5428FC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763" y="202361"/>
            <a:ext cx="6664984" cy="618317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07985F-780A-01AF-76BC-7FF1D084D5B1}"/>
              </a:ext>
            </a:extLst>
          </p:cNvPr>
          <p:cNvSpPr/>
          <p:nvPr/>
        </p:nvSpPr>
        <p:spPr>
          <a:xfrm>
            <a:off x="2461763" y="576775"/>
            <a:ext cx="6664984" cy="58087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87830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6A5AD-2025-F372-27DB-9FBFA938A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8BDBE0-C0FF-5B9F-828C-55D34DC07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A10177-C2B2-B9D7-5F69-20F304789768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p.85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88486A-9F86-A8F2-8EE6-5F5E0B91E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605" y="1207240"/>
            <a:ext cx="9649389" cy="503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564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DB171-5C0A-FD00-9780-E666BB325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5B61C1-7CA9-75C4-554A-082DC5365CB3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p.129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8B38CB-26D7-55E6-1CBD-BBB5339D0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265" y="1904829"/>
            <a:ext cx="4821358" cy="304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915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8A185-DCD3-7468-6DA3-C6924BBCD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2A8B96-A494-73DF-1386-152618339237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p.129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2B176C-0CD7-240A-7462-3DFAC7253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A418B8-FBBE-132D-41CC-A3D24C69B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033" y="0"/>
            <a:ext cx="6215242" cy="676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8262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949F7-635F-7842-59C5-E186DEBBF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0B5616-1872-6E5E-8744-D5866A247A1E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p.130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66D407-FCC0-2416-6858-F392F4978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61519D-7F48-DC0B-F1B9-525C34383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320" y="211706"/>
            <a:ext cx="6079646" cy="656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660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26759-5EBF-854F-9F52-05F5DD246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9884DC-9F90-ADB3-07BA-B5FAAA93DF1C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p.130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0E56C4-DED3-CD99-1C6D-0DDA7EDE1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5A9E25-19B8-EBE0-EAF8-5A1DC3DA3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983" y="1220122"/>
            <a:ext cx="9615931" cy="520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938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4040D-B8EE-3CD1-626C-4BEDF3AB8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EA4A34-973F-FC82-8622-728338844ABC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p.131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3A2519-D5B8-2213-75F4-30BD11A61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AE3D45-AF17-2F29-FBAE-E5336ED72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080" y="87257"/>
            <a:ext cx="5009124" cy="677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742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7D36C-8080-7E07-F9D3-70412F03A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7AD3C8-2D13-8480-817A-BF92943FF10C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p.132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700F1C-4E89-ACBA-4C52-34BDEA7C5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844D04-F903-C7B3-5D5B-876FC9DBA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484" y="95064"/>
            <a:ext cx="5867031" cy="666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467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AC82E-84FC-E6AF-5830-8847220ED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C73A0B-1AD9-62D8-2945-32DE710AC04A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p.132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69B526-5277-E9AE-76EE-88DE25EA9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643F65-DD80-BA67-B92C-4776C9CF9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719" y="2058086"/>
            <a:ext cx="9728562" cy="312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7051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C8F11-7B73-4756-10A0-D5683E648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78CE5A-B855-871A-5D29-5BDC02C65178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p.133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D9769B-2B9F-FD3A-3188-AAC922CC7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853D54-13A9-AB14-5A26-B26FB88DB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372" y="342334"/>
            <a:ext cx="6621560" cy="617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092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F4B2B-D0CD-F1C0-1593-0F81B1F30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F8C803-73AF-58C9-E6D9-93A1DC485C5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p.133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7DF2B4-6BA6-B454-63A8-E7A61E0CF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7E58C0-7D14-89B2-7601-444476F3F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725" y="1049378"/>
            <a:ext cx="7920550" cy="544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618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6B405-7D12-CABD-7BC3-8C08FB9D9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98891F-3ED4-9F87-5207-AC93A6A31A4A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p.134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2269B5-F32B-6D53-44C9-233D6D11B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614FC6-5C25-5AEC-E2FF-96D06F96B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233" y="168812"/>
            <a:ext cx="5253330" cy="649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131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2F924-56D4-00A4-59DE-16350345F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D99A57-7897-0FA9-74B4-3880E42E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BBE47E-8FB4-547C-2E97-24C21555C7AE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p.86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25AA4C-E58B-FB2B-AF38-0E87DCF8E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734" y="1439589"/>
            <a:ext cx="10082070" cy="41413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66D44E-9EC7-B87D-F078-A0337F1FB02A}"/>
              </a:ext>
            </a:extLst>
          </p:cNvPr>
          <p:cNvSpPr/>
          <p:nvPr/>
        </p:nvSpPr>
        <p:spPr>
          <a:xfrm>
            <a:off x="1890793" y="2355742"/>
            <a:ext cx="9438468" cy="322520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257399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B720E-5E38-CDA5-DABC-7878E2BE6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6980CC-E2ED-0E87-7FD2-BB4C86BDED5A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p.134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8EDBEE-2C6C-58ED-38BA-93059537D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008F7C-86A4-07E8-48BE-AD9161AFA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902" y="1955369"/>
            <a:ext cx="10503465" cy="333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831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7505D-DA70-6094-FF26-C079FB337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51971-C694-41D7-FFE5-07D2E5439C30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p.135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EB36F5-B99A-0BF8-A1C4-89304079C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966225-6465-939D-FD5D-CC1736CE9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476" y="43132"/>
            <a:ext cx="4807047" cy="681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49633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4DD8E-22A7-EFEF-68EB-9DFA9866F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24AC37-6FF3-656A-61BE-FA88CDFEA28E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p.136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17D26D-63CC-024A-CDD3-DCE7455A7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5854CE-2B37-B22E-B2F6-F77E0E650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133" y="232263"/>
            <a:ext cx="6837559" cy="62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340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A0E43-630E-DAC0-8391-83820EBDE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F188B0-7381-962C-B460-CBB999D6419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p.136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BF3CC1-8BAC-0439-569E-DEC4EC5BE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6F7F1F-BCF3-B5C7-8E88-88034B6B0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306" y="768024"/>
            <a:ext cx="8797950" cy="560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5419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6B18B-4584-DCC4-F4C3-B2C87EF09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760D11-70B0-BC0C-55B6-7D0DDF04FA2B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p.137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56E371-440B-CD7D-58C4-E6638CE72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16A858-EBE7-3AB2-96B9-2129755C1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154" y="1535411"/>
            <a:ext cx="7149630" cy="369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141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4FBD1-93B5-82AA-10BF-518049BF7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F057BD-8BE0-D235-1326-F184FFE900FD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p.137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BFD2EF-AAEF-E275-4FF7-F99418025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767251-774C-DAD6-41E7-8D2136DDA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075" y="133350"/>
            <a:ext cx="6497076" cy="667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218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01CAE-8DF9-B178-823D-24EC317B2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E9C42B-6516-F81E-8029-EDD2827ECBE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p.138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68D91B-3AC2-C9C0-DBFF-3FA3ACE0E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EEA952-7F05-7919-9409-D542BE7CD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902" y="1649596"/>
            <a:ext cx="9894063" cy="321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739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578AB-A939-5660-1697-213DDBDBB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746105-50CE-EA87-EAD8-ED4BE498538E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p.138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327E55-F2EE-B9AD-028E-A7E6F4242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FCA907-FFB9-459C-F865-F7A051BE7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100" y="676275"/>
            <a:ext cx="6710509" cy="600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14031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61FC2-E50D-9AD0-F9AA-C7BBECC2C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0516B9-4FE8-FDEC-A9DD-06A21D48DA5A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p.139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011B00-3B4C-508B-7BE0-541297278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8D5EB2-43EB-9BA4-33B9-8E0117DE2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011" y="383819"/>
            <a:ext cx="5243146" cy="609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1557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A601F-FB87-2D36-1878-AC097C9B2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BC3D3A-05B5-6FF6-C35C-840BC582FF66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p.140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308037-4668-902C-DAA7-F60F94FB1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E1553D-6C81-9127-FFD6-0D558CAC3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892" y="1185362"/>
            <a:ext cx="9236215" cy="424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541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762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5328</TotalTime>
  <Words>327</Words>
  <Application>Microsoft Office PowerPoint</Application>
  <PresentationFormat>Widescreen</PresentationFormat>
  <Paragraphs>109</Paragraphs>
  <Slides>112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F. Garcìa Alcalà</dc:creator>
  <cp:lastModifiedBy>F. Garcìa Alcalà</cp:lastModifiedBy>
  <cp:revision>16</cp:revision>
  <dcterms:created xsi:type="dcterms:W3CDTF">2024-11-06T21:45:28Z</dcterms:created>
  <dcterms:modified xsi:type="dcterms:W3CDTF">2024-11-29T17:15:29Z</dcterms:modified>
</cp:coreProperties>
</file>